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19707" y="263907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 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909" y="26214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some important holidays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908" y="35052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advice on what to give someone as a gift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483537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Wish someone a good time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5734671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the verb </a:t>
            </a:r>
            <a:r>
              <a:rPr lang="en-US" sz="2800" dirty="0" err="1" smtClean="0">
                <a:latin typeface="Kristen ITC" pitchFamily="66" charset="0"/>
              </a:rPr>
              <a:t>offrir</a:t>
            </a:r>
            <a:r>
              <a:rPr lang="en-US" sz="2800" dirty="0" smtClean="0">
                <a:latin typeface="Kristen ITC" pitchFamily="66" charset="0"/>
              </a:rPr>
              <a:t> in the present tense and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9296</TotalTime>
  <Words>49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107</cp:revision>
  <dcterms:created xsi:type="dcterms:W3CDTF">2011-09-14T23:22:57Z</dcterms:created>
  <dcterms:modified xsi:type="dcterms:W3CDTF">2013-12-02T12:05:04Z</dcterms:modified>
</cp:coreProperties>
</file>